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78" r:id="rId2"/>
    <p:sldId id="279" r:id="rId3"/>
    <p:sldId id="280" r:id="rId4"/>
    <p:sldId id="281" r:id="rId5"/>
    <p:sldId id="282" r:id="rId6"/>
    <p:sldId id="259" r:id="rId7"/>
    <p:sldId id="277" r:id="rId8"/>
    <p:sldId id="260" r:id="rId9"/>
    <p:sldId id="263" r:id="rId10"/>
    <p:sldId id="275" r:id="rId11"/>
    <p:sldId id="261" r:id="rId12"/>
    <p:sldId id="264" r:id="rId13"/>
    <p:sldId id="290" r:id="rId14"/>
    <p:sldId id="284" r:id="rId15"/>
    <p:sldId id="285" r:id="rId16"/>
    <p:sldId id="294" r:id="rId17"/>
    <p:sldId id="286" r:id="rId18"/>
    <p:sldId id="295" r:id="rId19"/>
    <p:sldId id="314" r:id="rId20"/>
    <p:sldId id="307" r:id="rId21"/>
    <p:sldId id="297" r:id="rId22"/>
    <p:sldId id="300" r:id="rId23"/>
    <p:sldId id="301" r:id="rId24"/>
    <p:sldId id="306" r:id="rId25"/>
    <p:sldId id="302" r:id="rId26"/>
    <p:sldId id="303" r:id="rId27"/>
    <p:sldId id="289" r:id="rId28"/>
    <p:sldId id="299" r:id="rId29"/>
    <p:sldId id="308" r:id="rId30"/>
    <p:sldId id="305" r:id="rId31"/>
    <p:sldId id="315" r:id="rId32"/>
    <p:sldId id="309" r:id="rId33"/>
    <p:sldId id="316" r:id="rId34"/>
    <p:sldId id="320" r:id="rId35"/>
    <p:sldId id="322" r:id="rId36"/>
    <p:sldId id="304" r:id="rId37"/>
    <p:sldId id="310" r:id="rId38"/>
    <p:sldId id="324" r:id="rId39"/>
    <p:sldId id="312" r:id="rId40"/>
    <p:sldId id="318" r:id="rId41"/>
    <p:sldId id="317" r:id="rId42"/>
    <p:sldId id="323" r:id="rId43"/>
    <p:sldId id="313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FE60EC03-354B-48C8-9B3B-A4DFC9D51261}">
          <p14:sldIdLst>
            <p14:sldId id="278"/>
            <p14:sldId id="279"/>
            <p14:sldId id="280"/>
            <p14:sldId id="281"/>
            <p14:sldId id="282"/>
            <p14:sldId id="259"/>
            <p14:sldId id="277"/>
            <p14:sldId id="260"/>
            <p14:sldId id="263"/>
            <p14:sldId id="275"/>
            <p14:sldId id="261"/>
            <p14:sldId id="264"/>
            <p14:sldId id="290"/>
            <p14:sldId id="284"/>
            <p14:sldId id="285"/>
            <p14:sldId id="294"/>
            <p14:sldId id="286"/>
            <p14:sldId id="295"/>
            <p14:sldId id="314"/>
            <p14:sldId id="307"/>
            <p14:sldId id="297"/>
            <p14:sldId id="300"/>
            <p14:sldId id="301"/>
            <p14:sldId id="306"/>
            <p14:sldId id="302"/>
            <p14:sldId id="303"/>
            <p14:sldId id="289"/>
            <p14:sldId id="299"/>
            <p14:sldId id="308"/>
            <p14:sldId id="305"/>
            <p14:sldId id="315"/>
            <p14:sldId id="309"/>
          </p14:sldIdLst>
        </p14:section>
        <p14:section name="Section sans titre" id="{1729C6C0-61FD-4D8E-9E2D-CAC71D34C300}">
          <p14:sldIdLst>
            <p14:sldId id="316"/>
            <p14:sldId id="320"/>
            <p14:sldId id="322"/>
            <p14:sldId id="304"/>
            <p14:sldId id="310"/>
            <p14:sldId id="324"/>
            <p14:sldId id="312"/>
            <p14:sldId id="318"/>
            <p14:sldId id="317"/>
            <p14:sldId id="323"/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14CBB-7240-4658-B728-BF63ABAC8B2A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A5AE1-3351-4AF4-AC13-A7146AFBE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715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 guise de conclusion de la journée, je vous emmène en Méditerranée,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476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ils sont le représentant du pouvoir politique et son bras exécutif.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945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 passagers : ils tiennent la place du peuple.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350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 bas de l’échelle, des prisonniers : les exclus de toujours.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301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Parmi les passagers encore, des chrétiens, très minoritaires.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041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 Paul lui-même, parmi les prisonniers.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680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Bref, une société étrangement semblable à la nôtre : elle en a la diversité culturelle et religieuse, les inégalités socio-économiques. </a:t>
            </a:r>
            <a:r>
              <a:rPr lang="fr-F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Elle en présente aussi les pouvoirs et contrepouvoirs.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093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Cette société en miniature doit décider de poursuivre ou non la navigation. Question à risques.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567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Question hautement technique aussi. Le vocabulaire du récit fait honneur à cette dimension. La traduction de la TOB la met en évidence. Levez la main si vous connaissiez les mots « subrécargue » et « civadière » ? Pas besoin de commentaires…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423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Question technique, donc. Oui, mais le subrécargue et le centurion, tous deux sans compétence particulière en matière de navigation, font entendre leur avis. Ils le font même prévaloir.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229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Rappelez-vous le représentant de l’armateur sur le Titanic :</a:t>
            </a: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97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Pour une croisière. Non pas sur les traces de Saint Paul, mais avec lui.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051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il voulait battre le record de vitesse sur la traversée. Pour cela, il avait fait prendre des risques…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100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Son avis, Paul l’a donné aussi. </a:t>
            </a:r>
            <a:r>
              <a:rPr lang="fr-F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Mais qui donc allait écouter un prisonnier ?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31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 c’est ainsi que notre société planétaire en miniature va tirer sur la corde jusqu’à provoquer le naufrage. Nos deux cent soixante-seize personnes sombreront toutes. Mais auparavant, le texte introduit trois péripéties significatives.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963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Les matelots veulent fuir avec la chaloupe. Paul prévient le centurion : « si ces gens-là quittent le navire, nous périrons tous ».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820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Cette fois-ci le pouvoir politique entend le paria. Bon gré mal gré, les marins resteront à bord.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293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Paul le chrétien célèbre la fraction du pain. Son homélie est brève et va droit au but : oui, les biens seront perdus, mais nous aurons tous la vie sauve.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821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 consigne des soldats est d’exécuter les prisonniers avant qu’ils ne puissent s’échapper. Le centurion met sa tête en jeu pour sauver Paul : de sa propre initiative et sans contrepartie, le pouvoir politique païen vient au secours du chrétien.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9278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Vous connaissez la suite : le bateau coule. Deux cent soixante-seize naufragés.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595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Deux cent soixante-seize rescapés qui parviendront à gagner la terre ferme. Miracle, ou accomplissement 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4663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Voilà donc une société confrontée à l’impasse en raison de son imprudence et de ses décisions malencontreuses.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585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 fait de croisière, c’est plutôt un naufrage.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8237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 texte souligne l’insuffisance des moyens techniques (les prévisions météo n’avaient pas la précision de celles d’aujourd’hui…),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382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les interférences politiques et économiques à l’origine de la catastrophe.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349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Il signale aussi la solidarité obligée entre les différentes composantes du groupe humain.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737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Il décrit une improbable coopération à double sens entre Paul, qui incarne ici l’Église, et la société à dominante païenne en la personne du centurion,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532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 la même Église célèbre l’eucharistie et prétend annoncer le salut de tous. Tout cela ne vous rappelle rien 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5376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Vous ne me voyez pas venir, avec mes </a:t>
            </a:r>
            <a:r>
              <a:rPr lang="fr-FR" sz="1800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gros sabots ?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5646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Impasse devant le réchauffement global ? Oui, peut-être.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6453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Tous promis à la mort ? Alors, là, certainement.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0829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ne vous partage que l’espérance qui nous est commune, avec une image plus signifiante que tout ce que je pourrais dire. 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3442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le fais en forme de feuille de route :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8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Connaissez-vous le chapitre 27 des Actes des Apôtres ? Si vous n’en avez qu’une vague idée, vous êtes excusés : la liturgie de notre Église latine ne le propose jamais à la lecture.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3399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Notre rôle de chrétiens, celui de nos communautés, toutes vieillissantes et fragiles qu’elles soient, c’est :</a:t>
            </a:r>
            <a:endParaRPr lang="fr-FR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6452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D’abord, et dans la limite de nos faibles forces, coopérer au bien commun avec qui le veut dans notre entourage.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198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 puis, par la liturgie en </a:t>
            </a:r>
            <a:r>
              <a:rPr lang="fr-FR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particulier, 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annoncer à chacun le salut de tous, au travers même de la catastrophe, aussi inévitable soit-elle.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960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Ite missa est.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281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 situation est la suivante : deux cent soixante-seize personnes sur un bateau en perdition.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467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Dans le nombre, il y a l’équipage : des marins et leur capitaine ;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84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je les appelle les technocrates ; ils jouissent de l’autorité de ceux qui savent.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236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 représentant du propriétaire de la cargaison : dans ma lecture, c’est le pouvoir économique.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001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 centurion et des soldats :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A5AE1-3351-4AF4-AC13-A7146AFBEBC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938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C4EAF8-8E7E-96C2-688D-46A623609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3DA33C-3C2F-3AC9-39F2-DD3976E3E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5E7849-4700-AED8-5406-91E2FF36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CB-FB10-4957-9178-1FCF03DD008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BD00AD-C737-6414-4679-0371B72A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519410-F4FE-E4DC-3012-B6346D33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D1C6-B2C7-44F1-8F1A-9B3A8FDDE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1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89122C-DB6D-BBBC-B67F-B4200563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75ED04-93DE-C5AC-5AD4-1785AA513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9E8196-0701-FE7F-F850-3CFFB43E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CB-FB10-4957-9178-1FCF03DD008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232462-485C-66B1-CD32-B15805C0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1F393C-313E-C933-A6EB-951713D9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D1C6-B2C7-44F1-8F1A-9B3A8FDDE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1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F96CD60-D9FD-FBA0-AE5B-A027E3868B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3E001D-0AE3-C3CC-0A58-7F3921AD6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FE73BD-6F14-2329-B1C3-C1750FFFB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CB-FB10-4957-9178-1FCF03DD008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810758-F92B-C63F-3BBF-9058FEF65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A87C97-B635-4895-2413-E1D2B524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D1C6-B2C7-44F1-8F1A-9B3A8FDDE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12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53FFED-4CD0-3582-B6F0-B580D6B4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6D35DC-4673-E9A1-08A6-3DF2F2DDC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DB63E2-6F4D-3DE2-0971-8BFA33816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CB-FB10-4957-9178-1FCF03DD008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27A5F9-2A9A-9922-357A-63628D86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3E8ECE-0CD0-C926-DC4F-2B975563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D1C6-B2C7-44F1-8F1A-9B3A8FDDE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26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0163F9-02AB-9BF1-4EAA-5BA84A2A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ADFF15-E963-ACDE-7B11-C8C28EF84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C9D9A1-E3AA-9F5C-EB61-C014C0D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CB-FB10-4957-9178-1FCF03DD008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FAD2B7-B55E-93BD-B5A7-C7E60EED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BD5DF9-7B65-1D3E-011C-1BE27418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D1C6-B2C7-44F1-8F1A-9B3A8FDDE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55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074DD9-D475-158F-637B-A0FA4B072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FCA8F5-6037-0CCF-47BE-B4A6FBDF1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DE4555-0479-7D36-334E-331B85E34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3B26F6-BB88-C125-B8F9-4097C1920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CB-FB10-4957-9178-1FCF03DD008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6A150F-4719-8FFC-FB0E-42814592A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2BCC3C-B5AC-2626-2BA4-06E54F25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D1C6-B2C7-44F1-8F1A-9B3A8FDDE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79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C257D5-E9A7-4B8D-92C5-6FC6E069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56CD10-E9E4-83EF-3995-4280F84DE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FA2B21-3596-EC52-DBCF-8A0597DF3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1098B92-3123-FC0B-BDCB-725892A05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416E6E8-0C9F-10D3-3C74-31A6299E5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E8BBABD-08C6-61C1-46DF-6CBC92874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CB-FB10-4957-9178-1FCF03DD008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F555B85-8C6D-0652-2A79-74C18B77E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CD360CF-9CC0-94FD-0C9D-7C18C427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D1C6-B2C7-44F1-8F1A-9B3A8FDDE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00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947B3-9C36-A481-D206-F2DA5C747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85EC77-B592-517E-A8B6-8840EED5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CB-FB10-4957-9178-1FCF03DD008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0B81E02-C5B0-2484-90E3-72EC14D8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1B0672-A6FC-285E-DB40-90CA7DEE8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D1C6-B2C7-44F1-8F1A-9B3A8FDDE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76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352E6B8-1021-F064-0C3E-22F57D40C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CB-FB10-4957-9178-1FCF03DD008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B2F29B-954A-8F0B-F2C6-6DC9E469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EF6187-820B-FD44-0DA0-753346E39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D1C6-B2C7-44F1-8F1A-9B3A8FDDE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507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0692D1-E20D-D2B6-ACAD-02BBF3847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461B50-78B8-A7C6-316F-21F7F2254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8C633A1-3E5A-AE1A-20DD-71B7AB784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9D1012-0CBB-966B-C0A0-369454166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CB-FB10-4957-9178-1FCF03DD008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FEE50B-29F9-2266-1237-73587051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FF27E8-E2F4-1B6F-23BE-05320F7A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D1C6-B2C7-44F1-8F1A-9B3A8FDDE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60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001791-8BB5-0135-F9EE-14AB7989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51FE178-6024-2D94-B25B-9669F2B41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674AE8-B161-DBC6-3D04-3E53A6919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DE3C38-5A9E-BE74-3E2F-B6AB32477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27CB-FB10-4957-9178-1FCF03DD008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D6140D-11A3-2228-D6FB-40BD280A1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E4F55E-41AF-DCD8-CD6B-05A5B8B2A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8D1C6-B2C7-44F1-8F1A-9B3A8FDDE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8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20E4415-DC28-8A3B-2B1B-32A58886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6A0D6A-0466-F2C7-D2DE-29F533458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5F0E29-C926-EAEF-8695-D2C2B4839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27CB-FB10-4957-9178-1FCF03DD008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ECCA6C-349D-5019-7B60-923675D09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EF6603-F85E-D6B2-7C6A-FEBC6D9BF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D1C6-B2C7-44F1-8F1A-9B3A8FDDE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58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eb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eb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eb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web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eb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eb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eb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ebp"/><Relationship Id="rId3" Type="http://schemas.openxmlformats.org/officeDocument/2006/relationships/image" Target="../media/image11.webp"/><Relationship Id="rId7" Type="http://schemas.openxmlformats.org/officeDocument/2006/relationships/image" Target="../media/image10.web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ebp"/><Relationship Id="rId5" Type="http://schemas.openxmlformats.org/officeDocument/2006/relationships/image" Target="../media/image9.webp"/><Relationship Id="rId4" Type="http://schemas.openxmlformats.org/officeDocument/2006/relationships/image" Target="../media/image12.webp"/><Relationship Id="rId9" Type="http://schemas.openxmlformats.org/officeDocument/2006/relationships/image" Target="../media/image8.web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6.web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5.jpg"/><Relationship Id="rId7" Type="http://schemas.openxmlformats.org/officeDocument/2006/relationships/image" Target="../media/image10.web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ebp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eb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eb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web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0.web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ebp"/><Relationship Id="rId5" Type="http://schemas.openxmlformats.org/officeDocument/2006/relationships/image" Target="../media/image16.jpg"/><Relationship Id="rId4" Type="http://schemas.openxmlformats.org/officeDocument/2006/relationships/image" Target="../media/image6.web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eb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eb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eb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web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eb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eb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eb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5.jpg"/><Relationship Id="rId7" Type="http://schemas.openxmlformats.org/officeDocument/2006/relationships/image" Target="../media/image10.web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ebp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eb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webp"/><Relationship Id="rId5" Type="http://schemas.openxmlformats.org/officeDocument/2006/relationships/image" Target="../media/image23.webp"/><Relationship Id="rId4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web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eb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eb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eb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ebp"/><Relationship Id="rId4" Type="http://schemas.openxmlformats.org/officeDocument/2006/relationships/image" Target="../media/image2.web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eb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eb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ebp"/><Relationship Id="rId7" Type="http://schemas.microsoft.com/office/2007/relationships/hdphoto" Target="../media/hdphoto2.wd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webp"/><Relationship Id="rId4" Type="http://schemas.openxmlformats.org/officeDocument/2006/relationships/image" Target="../media/image31.web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eb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eb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eb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eb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eb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web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eb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eb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EDEF891-B625-F7C6-F107-632D6C083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880" y="0"/>
            <a:ext cx="6858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2D7E93-57EE-C59B-B7DF-7BAA08880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37" y="5230368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69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CA34C1-D071-9021-0153-F1EB728F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40" y="379184"/>
            <a:ext cx="4650016" cy="465001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1A6F24-11BC-8E60-E6E0-CF7F7E1E1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CBD7EF-4BB8-B339-A04B-D12899D1D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0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2B5610-3E6A-1F57-91D8-C84916E4F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CBD7EF-4BB8-B339-A04B-D12899D1D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E0792A0-1780-8D75-D2B3-7EAA28E227F9}"/>
              </a:ext>
            </a:extLst>
          </p:cNvPr>
          <p:cNvGrpSpPr/>
          <p:nvPr/>
        </p:nvGrpSpPr>
        <p:grpSpPr>
          <a:xfrm>
            <a:off x="3794873" y="109993"/>
            <a:ext cx="4873986" cy="4671951"/>
            <a:chOff x="3794873" y="109993"/>
            <a:chExt cx="4873986" cy="4671951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8F3ACF21-684B-F609-0231-0C5A6A2E410D}"/>
                </a:ext>
              </a:extLst>
            </p:cNvPr>
            <p:cNvSpPr/>
            <p:nvPr/>
          </p:nvSpPr>
          <p:spPr>
            <a:xfrm rot="19205096">
              <a:off x="3794873" y="598535"/>
              <a:ext cx="846349" cy="766601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BF2290D-BACD-6263-5C15-2EB515051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8818" y="109993"/>
              <a:ext cx="800041" cy="30632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</p:pic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17C4F962-7E6C-0B20-178D-1BE40F9633F5}"/>
                </a:ext>
              </a:extLst>
            </p:cNvPr>
            <p:cNvCxnSpPr>
              <a:cxnSpLocks/>
              <a:endCxn id="2" idx="5"/>
            </p:cNvCxnSpPr>
            <p:nvPr/>
          </p:nvCxnSpPr>
          <p:spPr>
            <a:xfrm flipH="1">
              <a:off x="4621465" y="347472"/>
              <a:ext cx="3443543" cy="650245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61CC3768-C849-1536-2644-930E150C4426}"/>
                </a:ext>
              </a:extLst>
            </p:cNvPr>
            <p:cNvSpPr/>
            <p:nvPr/>
          </p:nvSpPr>
          <p:spPr>
            <a:xfrm rot="19205096">
              <a:off x="6772768" y="4015343"/>
              <a:ext cx="846349" cy="766601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E41E7860-0E65-D56F-6968-DF72D99FDC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6912" y="416314"/>
              <a:ext cx="768096" cy="3634478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42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4D3254-5B57-17B1-6029-57CD2DCDA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BCEBA7E-33DC-91AB-0D8B-843F9B004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76" y="1370076"/>
            <a:ext cx="4117848" cy="41178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441D94-AB72-11C7-5BD9-FAB0FCA48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36" y="3322320"/>
            <a:ext cx="3389376" cy="33893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5CEC82-9E7F-FD6C-B228-B5EBB2C3F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36" y="155448"/>
            <a:ext cx="3002280" cy="30022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216578-A4B1-579A-EDD2-C57E0F1AF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" y="225552"/>
            <a:ext cx="3505200" cy="3505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0DFA2F-D607-ABDB-8A12-7AD4795505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7914" y="1276922"/>
            <a:ext cx="2453830" cy="24538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0566B0-FA80-F4E9-EFDB-AFA75E8A5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2" y="251460"/>
            <a:ext cx="3002280" cy="30022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0ABDAC-1C03-50E7-F5DB-CCB29E4FCA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" y="3240025"/>
            <a:ext cx="3389375" cy="33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9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D70251-1870-CF18-EF26-782FCA5E8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2" y="0"/>
            <a:ext cx="10536296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864499-0A25-9D85-5E7B-CCE37A72C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49" y="5724144"/>
            <a:ext cx="2532284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D70251-1870-CF18-EF26-782FCA5E8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2" y="0"/>
            <a:ext cx="10536296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ECE503-A7EB-0771-B3F9-576207091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06" y="100584"/>
            <a:ext cx="5265422" cy="52654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BEB9059-85EE-E270-C7CB-D6E2A2242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49" y="5724144"/>
            <a:ext cx="2532284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D70251-1870-CF18-EF26-782FCA5E8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2" y="0"/>
            <a:ext cx="10536296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ECE503-A7EB-0771-B3F9-576207091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14" y="3136392"/>
            <a:ext cx="2540510" cy="254051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990CE98-E8C0-DD47-0207-E9652AD7F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67" y="91439"/>
            <a:ext cx="3953256" cy="39532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9FE2ADB-4A49-9668-65EB-EA4B01749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2" y="91439"/>
            <a:ext cx="3976117" cy="39761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A4A99A-C3ED-872C-7B96-0187E8259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49" y="5724144"/>
            <a:ext cx="2532284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E96DE4-FA0C-CD0E-E3E4-26438A59E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2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CF3242-625A-0472-BB80-ED29CA105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192" y="0"/>
            <a:ext cx="6858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F6167F8-6FAD-E613-E427-D8E811D8F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3688" y="3986784"/>
            <a:ext cx="1731264" cy="17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DCBEEB-1B14-D680-549C-0EAF653AF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D70251-1870-CF18-EF26-782FCA5E8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2" y="0"/>
            <a:ext cx="10536296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ECE503-A7EB-0771-B3F9-576207091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06" y="100584"/>
            <a:ext cx="5265422" cy="52654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AE08392-2295-8C99-5CFE-5D8BC8429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49" y="5724144"/>
            <a:ext cx="2532284" cy="9418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990CE98-E8C0-DD47-0207-E9652AD7F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2" y="3483864"/>
            <a:ext cx="3282696" cy="32826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9FE2ADB-4A49-9668-65EB-EA4B01749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2" y="91439"/>
            <a:ext cx="3976117" cy="39761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54E8B1-4891-401D-0B70-529F7B469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8862" y="168454"/>
            <a:ext cx="4286690" cy="662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230DF49-C5B1-E616-E493-A72F13D54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2" y="1147762"/>
            <a:ext cx="7839075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D42FD2-96D6-B452-652B-24346D364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0B91DA-B86A-2408-D8EE-2B34AD995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A7DE2DD-E7B6-68A5-BB91-9255EC6D0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BE17BFD-C7B9-1F9B-FE3D-4F4CC35CC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3" y="1"/>
            <a:ext cx="11634714" cy="685799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FF3994-B302-A64E-4F88-1D3ED1BE1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01" y="301751"/>
            <a:ext cx="3701797" cy="370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37EF0A-2C61-22F4-7308-0BD29836C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57F0D04-36A8-2B0C-3C4D-35C23B5F4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2" y="1343025"/>
            <a:ext cx="97440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8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9E0C89-79E0-5980-2CBE-71C30E91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2" y="1147762"/>
            <a:ext cx="7839075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B34C816-FA6C-E432-8BBA-D08A87B32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0" y="0"/>
            <a:ext cx="6858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8C1978-F26B-C758-2D80-DF43F728C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440" y="5134455"/>
            <a:ext cx="851880" cy="85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1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BABD67-04D0-395E-374A-404FCE924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3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D70251-1870-CF18-EF26-782FCA5E8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2" y="0"/>
            <a:ext cx="10536296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ECE503-A7EB-0771-B3F9-576207091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18513">
            <a:off x="5114360" y="2966277"/>
            <a:ext cx="3429000" cy="3429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990CE98-E8C0-DD47-0207-E9652AD7F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96" y="-125636"/>
            <a:ext cx="4946904" cy="494690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9FE2ADB-4A49-9668-65EB-EA4B01749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" y="0"/>
            <a:ext cx="5350747" cy="53507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56794E-FD4E-3879-761B-DAA2C690E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49" y="5724144"/>
            <a:ext cx="2532284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6BDE935-5BFA-2202-AEA2-8D2E13DE7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5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A8BFCF7-3A92-DCBC-31ED-7B9703E63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4" r="34264" b="20310"/>
          <a:stretch/>
        </p:blipFill>
        <p:spPr>
          <a:xfrm flipH="1">
            <a:off x="1712977" y="918972"/>
            <a:ext cx="2929993" cy="50200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96ADD7-F59A-A223-1753-426A610B3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9" r="63615"/>
          <a:stretch/>
        </p:blipFill>
        <p:spPr>
          <a:xfrm>
            <a:off x="10190762" y="4700016"/>
            <a:ext cx="1343346" cy="17175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CAE98B-45A5-45AE-3501-C10DBA8ED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25796" r="719" b="9003"/>
          <a:stretch/>
        </p:blipFill>
        <p:spPr>
          <a:xfrm>
            <a:off x="9669308" y="2866672"/>
            <a:ext cx="2272755" cy="15773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7DF8626-1D03-27DB-7387-CE78001C2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9807" y="918972"/>
            <a:ext cx="5020056" cy="502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DA1FBFB-F444-FE92-2BBF-98E023769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96" y="5607551"/>
            <a:ext cx="1847402" cy="79097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80DCFA7-948D-A8E9-8EFF-9B066EE60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2" y="438912"/>
            <a:ext cx="580644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F30B31-2CD6-F604-F1BE-DE29202E3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2" y="5395387"/>
            <a:ext cx="1702528" cy="101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2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BEF110-A7C6-4CCC-386C-6573B517D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02A609-FA97-CAE3-F61F-C6AF3CD9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2C5ACF2-9641-317D-BF40-4771E11BB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521" y="0"/>
            <a:ext cx="4312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CE66B9-9AF0-D7B9-76BC-B36346C35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1082040"/>
            <a:ext cx="4693920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B34C816-FA6C-E432-8BBA-D08A87B32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" y="4700016"/>
            <a:ext cx="1267968" cy="12679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8C1978-F26B-C758-2D80-DF43F728C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285" y="790761"/>
            <a:ext cx="1070043" cy="10700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CD8794-477C-E9E8-1BCC-029B845B1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82A991E-1ED5-855A-0EE9-5C079997D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90BCF98-22B7-56AF-5289-03047DCB2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B4CDA72-5D17-CBDF-B149-F785F7991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9912">
            <a:off x="10543923" y="3916493"/>
            <a:ext cx="1592752" cy="15927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216A3C6-8DC0-ED73-7FE8-D9421F215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0197">
            <a:off x="4745814" y="4508841"/>
            <a:ext cx="2432148" cy="24321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F1585D-A312-C2EA-1801-DF9D49ADD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28" y="1481328"/>
            <a:ext cx="3895344" cy="38953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237483-35C9-CD6A-BB2C-D87DD6D70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04" y="0"/>
            <a:ext cx="4315968" cy="68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5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A70E99-D2A1-DB89-0B4C-37965866A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36" y="2528316"/>
            <a:ext cx="1801368" cy="18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B34C816-FA6C-E432-8BBA-D08A87B32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6858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8C1978-F26B-C758-2D80-DF43F728C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33" y="5673754"/>
            <a:ext cx="1070043" cy="10700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8B3BE0-5C1D-7E80-8205-D12AB56BDB23}"/>
              </a:ext>
            </a:extLst>
          </p:cNvPr>
          <p:cNvSpPr/>
          <p:nvPr/>
        </p:nvSpPr>
        <p:spPr>
          <a:xfrm>
            <a:off x="2221992" y="4639115"/>
            <a:ext cx="54772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RightFacing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fr-FR" sz="9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</a:rPr>
              <a:t>CCLXXVI</a:t>
            </a:r>
          </a:p>
        </p:txBody>
      </p:sp>
    </p:spTree>
    <p:extLst>
      <p:ext uri="{BB962C8B-B14F-4D97-AF65-F5344CB8AC3E}">
        <p14:creationId xmlns:p14="http://schemas.microsoft.com/office/powerpoint/2010/main" val="39549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8897D1-9C57-A63A-132F-F9E50D70A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6446A6-64CB-AF4C-C381-0582F02A4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30" y="646889"/>
            <a:ext cx="1026462" cy="10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0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8897D1-9C57-A63A-132F-F9E50D70A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60" y="2167128"/>
            <a:ext cx="2862072" cy="286207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8B5EABD-0BF9-A551-9CAF-1EBFD5E94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20381C-AAA3-1E73-2259-58A7B3022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505" y="6543294"/>
            <a:ext cx="234315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1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B08999-A5DB-3649-0681-E8E7F6C2C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5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CA34C1-D071-9021-0153-F1EB728F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234AB15-3451-B3B4-5A94-28B82AA2C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4" y="603114"/>
            <a:ext cx="1225686" cy="12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862</Words>
  <Application>Microsoft Office PowerPoint</Application>
  <PresentationFormat>Grand écran</PresentationFormat>
  <Paragraphs>87</Paragraphs>
  <Slides>43</Slides>
  <Notes>43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Frère Benoît</dc:creator>
  <cp:lastModifiedBy>Frère Benoît</cp:lastModifiedBy>
  <cp:revision>123</cp:revision>
  <dcterms:created xsi:type="dcterms:W3CDTF">2024-09-14T15:09:15Z</dcterms:created>
  <dcterms:modified xsi:type="dcterms:W3CDTF">2024-10-30T14:16:18Z</dcterms:modified>
</cp:coreProperties>
</file>